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37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682209-14DD-998E-7C82-8E7B4630B71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58393-3826-B8D4-87C8-5ECF8C451E7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6D3791A-1517-4EA6-89A8-57C06535248E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DADDF3E-9FF2-8F2D-AFC6-A55D65D232E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32B6B39B-FC6E-732A-5546-D23E2C1273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256DDA-AC97-9D03-B6EE-27C1C672FB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424421-BC7C-7465-18D0-85CFA5D447C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E05F3FC-3FC0-42B0-A521-A378ACA940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>
            <a:extLst>
              <a:ext uri="{FF2B5EF4-FFF2-40B4-BE49-F238E27FC236}">
                <a16:creationId xmlns:a16="http://schemas.microsoft.com/office/drawing/2014/main" id="{AF836BF6-1647-C5CA-D13B-218B6625AA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178E76D-1396-2074-3BEB-0566364FD3AF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44500656-4F92-98FF-1D95-CA1653810F9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3D5645CD-8B44-594E-B9B6-1A7E80019CE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FA4058A4-50A8-D6C8-933F-4556826361A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19B18CF6-9EB3-AD62-AAC3-29C99B32D3A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12DC38F-AAAB-0FC8-5ED6-FCE35486FB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AEB4CF4F-E0A4-07FF-9C61-BA443B3B90D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>
            <a:extLst>
              <a:ext uri="{FF2B5EF4-FFF2-40B4-BE49-F238E27FC236}">
                <a16:creationId xmlns:a16="http://schemas.microsoft.com/office/drawing/2014/main" id="{2ACF8640-5606-1D9D-01F8-66CA5AD0EEF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Notes Placeholder 2">
            <a:extLst>
              <a:ext uri="{FF2B5EF4-FFF2-40B4-BE49-F238E27FC236}">
                <a16:creationId xmlns:a16="http://schemas.microsoft.com/office/drawing/2014/main" id="{E845C91D-6CDE-229C-C9EE-85849FAC65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C6D5CA0D-8DE7-1EDD-B64E-5B0273D089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FA8E0718-79E7-4EA8-98EF-5834299757F5}" type="slidenum">
              <a:rPr lang="en-US" altLang="en-US"/>
              <a:pPr/>
              <a:t>5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0D98C384-A4E8-43F1-CA16-0D9B4D4553B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49F7D3-8DA7-BFD4-4313-54038CF5BFF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>
            <a:extLst>
              <a:ext uri="{FF2B5EF4-FFF2-40B4-BE49-F238E27FC236}">
                <a16:creationId xmlns:a16="http://schemas.microsoft.com/office/drawing/2014/main" id="{A57D5536-7A4F-1944-A690-85AE75D079D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>
            <a:extLst>
              <a:ext uri="{FF2B5EF4-FFF2-40B4-BE49-F238E27FC236}">
                <a16:creationId xmlns:a16="http://schemas.microsoft.com/office/drawing/2014/main" id="{32201E48-13C3-519E-85EE-0551592C0EA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7652" name="Slide Number Placeholder 3">
            <a:extLst>
              <a:ext uri="{FF2B5EF4-FFF2-40B4-BE49-F238E27FC236}">
                <a16:creationId xmlns:a16="http://schemas.microsoft.com/office/drawing/2014/main" id="{74832522-4B59-A355-8823-8B53485E2DD5}"/>
              </a:ext>
            </a:extLst>
          </p:cNvPr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/>
            <a:fld id="{64551587-75ED-4E70-8BBE-F0F2DDA00B97}" type="slidenum">
              <a:rPr lang="en-GB" altLang="en-US" sz="1200"/>
              <a:pPr algn="r"/>
              <a:t>7</a:t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8C799-9B32-5119-2145-C04A66125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3F8502-718F-402D-8BB4-BB6E5A4FFC9C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3A2DC-CF42-534E-B391-6E4BDB918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70344-8667-8671-9131-37156EEC8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E55DE2-FC9C-460E-91CF-B39020E81E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1312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9B68F-3301-E087-1043-1A681912E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9BCD7-5A05-4BAE-9F44-4F016BAAEA36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23AB1-374C-566E-E812-64F54140C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5075FF-6813-5917-ED87-FEC8E8CE9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7757F-36AE-45DD-B8E7-4527DF0FAB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1180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E480D-A301-783F-177A-6A92C09C5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C709D-E6D1-462D-8F62-5D7B1AA8B792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127908-BE40-4EB6-12D4-A91E799A7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717E34-E28F-9536-CDCB-CD249EBA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386914-7605-4A7C-8D73-9A31A948930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8394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B603F8-9C55-94EB-7A21-89C9F6DFE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482B2-6276-4424-BA4A-64E72F164885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686AB6-8BAB-D076-8C8B-94E63B57B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DA1C1B-53A5-516F-94C3-F10685E0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388FD5-5890-47F6-8CA7-5762981BED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4560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BAAD3B-A398-66B5-F62A-A6661E18A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57E5B2-F873-4796-B3D7-5358F845A678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037932-F60E-0204-BAC8-8AB8A1C5B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7E585E-D229-8A67-77C0-9EE35F065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67FFDA-A32A-410D-9BC6-DAFFCF1963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954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5B7CB583-5D6C-5DAA-9D0A-60D4A87F0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3EE7F-E933-4F71-B231-5FD3376B5D09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D64793C-2FEC-1A5B-E629-CA79E96FF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6B0EDA0-7CB0-02B8-E205-86BA94EB2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8E1508-DF44-47AF-9D57-4D0D6D9A56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45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1FEFC4-2B31-6034-A1E4-75BC78BE0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D984AC-830D-44AD-BE3C-BB64E772BD50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01DAFB2-AC11-E23A-6D4A-ECFAE7F6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03F12DF9-017D-4DD1-9D2E-5117E2B88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F3D06-8BFB-4B2B-BE61-4450931F9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8964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A1A7F4F4-CD81-CCB7-1938-7E7A86F17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40711E-CFC9-40CE-B4D3-7D61116A76C8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9948CEC-58AE-9CF2-66EA-BDC0008AC9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07FA21E-7821-B906-75A9-516B462A1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A9365B-B084-4968-A3D1-A47F0FCAA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71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AFE0C822-EB40-12E2-6EA4-EA0FE609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7A6B-754C-49DB-A7DA-50F0FDB8C434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BDA1E5DF-AEE9-D78D-A640-8BB7B54D3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98F29A5-29BE-696A-BCE2-614C2148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F817F1-EE22-497C-8458-073A4DDAB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070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FA39AF8-014D-781D-1DE9-32C33BD32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219C5F-31F7-4C7A-82EC-5B79C1A61BB9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37509E3-87CC-DCE5-C764-9EE91A872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197FDC7-F788-B3BE-769F-DDD04649B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D1BE15-F788-422F-B38D-7EACA7C671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669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8D13FA7-25EB-4FF8-50D1-3A54596756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84B4C-3E10-4126-BCFA-A70067E8D870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14EFE17-4C60-7DFA-FF05-E2496D4508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C7A7E64-D5A9-9B95-FDC2-F9E1899F3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9AF90-BD86-4322-994B-769E456D25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96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D8052ADF-CFB3-7D95-6914-CAD96504121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79CE7A4-B7B7-66EF-24AC-B9E74FB696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67D89-6384-F198-F323-C701E0E468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43A8DA-D1AE-48FF-B435-B3A4BC402FAC}" type="datetimeFigureOut">
              <a:rPr lang="en-US"/>
              <a:pPr>
                <a:defRPr/>
              </a:pPr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73D7F2-5988-829F-2B6D-5C58AF04E1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B96450-0FD7-2F0C-FE54-98AA10B34D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E330BAF5-78FF-4EFA-A009-6747AF5DB83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>
            <a:extLst>
              <a:ext uri="{FF2B5EF4-FFF2-40B4-BE49-F238E27FC236}">
                <a16:creationId xmlns:a16="http://schemas.microsoft.com/office/drawing/2014/main" id="{26998A9C-9D47-ED27-8A22-B5A575F932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altLang="en-US"/>
              <a:t>Length and Perimeter</a:t>
            </a:r>
            <a:endParaRPr lang="en-US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FB42BE-CA73-EE44-151E-28DF8DD232C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>
            <a:extLst>
              <a:ext uri="{FF2B5EF4-FFF2-40B4-BE49-F238E27FC236}">
                <a16:creationId xmlns:a16="http://schemas.microsoft.com/office/drawing/2014/main" id="{E62EF26E-98DF-B080-ED7E-98CBA5604E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500063"/>
            <a:ext cx="7786687" cy="578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>
            <a:extLst>
              <a:ext uri="{FF2B5EF4-FFF2-40B4-BE49-F238E27FC236}">
                <a16:creationId xmlns:a16="http://schemas.microsoft.com/office/drawing/2014/main" id="{7DA9748F-730F-5AED-26E3-22A217A72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28688"/>
            <a:ext cx="8215313" cy="557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2">
            <a:extLst>
              <a:ext uri="{FF2B5EF4-FFF2-40B4-BE49-F238E27FC236}">
                <a16:creationId xmlns:a16="http://schemas.microsoft.com/office/drawing/2014/main" id="{D8996C23-1A9B-EAB0-3D22-30A3CC1A2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r>
              <a:rPr lang="en-AU" altLang="en-US"/>
              <a:t>Measurements</a:t>
            </a:r>
            <a:endParaRPr lang="en-US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E698D7-BDA6-0116-E4F0-40D1266ED4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71563"/>
            <a:ext cx="8229600" cy="528637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All measurements are only approximations.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No measurement is ever </a:t>
            </a:r>
            <a:r>
              <a:rPr lang="en-US" i="1" dirty="0"/>
              <a:t>exact.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Using a ruler with 0.5cm marking, We might measure this eraser to be 5.5 cm long.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If we used a more precise ruler, with 0.1 cm markings, then we find the length to be 5.4 cm.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If we used a micrometer that measured to the nearest 0.01 cm, we may find that the measured length is 5.41 cm.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/>
              <a:t>All measurements are approximations.</a:t>
            </a:r>
          </a:p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124" name="Picture 4">
            <a:extLst>
              <a:ext uri="{FF2B5EF4-FFF2-40B4-BE49-F238E27FC236}">
                <a16:creationId xmlns:a16="http://schemas.microsoft.com/office/drawing/2014/main" id="{BC3B00E3-598F-BD15-5A38-65F42753560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5286375"/>
            <a:ext cx="28575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6A88DD15-B6BB-D65F-AEFE-8DE1E6B98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5400"/>
              <a:t>Limit of Accuracy</a:t>
            </a:r>
            <a:endParaRPr lang="en-US" altLang="en-US" sz="5400"/>
          </a:p>
        </p:txBody>
      </p:sp>
      <p:sp>
        <p:nvSpPr>
          <p:cNvPr id="6147" name="Content Placeholder 4">
            <a:extLst>
              <a:ext uri="{FF2B5EF4-FFF2-40B4-BE49-F238E27FC236}">
                <a16:creationId xmlns:a16="http://schemas.microsoft.com/office/drawing/2014/main" id="{714ACB82-C0E5-936B-7FF2-CEAE266B1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329113"/>
          </a:xfrm>
        </p:spPr>
        <p:txBody>
          <a:bodyPr/>
          <a:lstStyle/>
          <a:p>
            <a:r>
              <a:rPr lang="en-AU" altLang="en-US" sz="5400" b="1">
                <a:solidFill>
                  <a:srgbClr val="FF0000"/>
                </a:solidFill>
              </a:rPr>
              <a:t>The Limit of Accuracy of a Measuring Instrument are +/- 0.5 of the unit shown on the instrument’s scale</a:t>
            </a:r>
            <a:endParaRPr lang="en-US" altLang="en-US" sz="5400" b="1">
              <a:solidFill>
                <a:srgbClr val="FF0000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4A64DE5-C4A0-16A3-7B49-3E6832CC7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altLang="en-US" sz="5000"/>
              <a:t>Perimeter</a:t>
            </a:r>
            <a:r>
              <a:rPr lang="en-AU" altLang="en-US"/>
              <a:t>	</a:t>
            </a:r>
            <a:endParaRPr lang="en-US" altLang="en-US"/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F5B6956F-AB27-C6D1-334B-EF41D82C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1928813"/>
            <a:ext cx="8229600" cy="4525962"/>
          </a:xfrm>
        </p:spPr>
        <p:txBody>
          <a:bodyPr/>
          <a:lstStyle/>
          <a:p>
            <a:r>
              <a:rPr lang="en-AU" altLang="en-US" sz="4000"/>
              <a:t>The Perimeter of a shape is the distance around the shape. It is the sum of the lengths of the sides of the shape</a:t>
            </a:r>
            <a:endParaRPr lang="en-US" altLang="en-US" sz="4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2">
            <a:extLst>
              <a:ext uri="{FF2B5EF4-FFF2-40B4-BE49-F238E27FC236}">
                <a16:creationId xmlns:a16="http://schemas.microsoft.com/office/drawing/2014/main" id="{A10F377E-0868-5CAA-C32C-46165E2FF3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56388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en-GB" altLang="en-US">
                <a:latin typeface="Georgia" panose="02040502050405020303" pitchFamily="18" charset="0"/>
              </a:rPr>
              <a:t>This powerpoint was kindly donated to</a:t>
            </a: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  <a:hlinkClick r:id="rId3"/>
              </a:rPr>
              <a:t>http://www.worldofteaching.com</a:t>
            </a:r>
            <a:endParaRPr lang="en-GB" altLang="en-US">
              <a:latin typeface="Georgia" panose="02040502050405020303" pitchFamily="18" charset="0"/>
            </a:endParaRPr>
          </a:p>
          <a:p>
            <a:r>
              <a:rPr lang="en-GB" altLang="en-US">
                <a:latin typeface="Georgia" panose="02040502050405020303" pitchFamily="18" charset="0"/>
              </a:rPr>
              <a:t>Is home to well over a thousand powerpoints submitted by teachers. This a free site. Please visit and I hope it will help in your teaching</a:t>
            </a:r>
          </a:p>
        </p:txBody>
      </p:sp>
    </p:spTree>
  </p:cSld>
  <p:clrMapOvr>
    <a:masterClrMapping/>
  </p:clrMapOvr>
  <p:transition advTm="20000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183</Words>
  <Application>Microsoft Office PowerPoint</Application>
  <PresentationFormat>On-screen Show (4:3)</PresentationFormat>
  <Paragraphs>20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Arial</vt:lpstr>
      <vt:lpstr>Georgia</vt:lpstr>
      <vt:lpstr>Office Theme</vt:lpstr>
      <vt:lpstr>Length and Perimeter</vt:lpstr>
      <vt:lpstr>PowerPoint Presentation</vt:lpstr>
      <vt:lpstr>PowerPoint Presentation</vt:lpstr>
      <vt:lpstr>Measurements</vt:lpstr>
      <vt:lpstr>Limit of Accuracy</vt:lpstr>
      <vt:lpstr>Perimeter </vt:lpstr>
      <vt:lpstr>PowerPoint Presentation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Corporate Edition</dc:creator>
  <cp:lastModifiedBy>Nayan GRIFFITHS</cp:lastModifiedBy>
  <cp:revision>4</cp:revision>
  <dcterms:created xsi:type="dcterms:W3CDTF">2009-11-11T10:23:23Z</dcterms:created>
  <dcterms:modified xsi:type="dcterms:W3CDTF">2023-03-11T12:08:39Z</dcterms:modified>
</cp:coreProperties>
</file>